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64ea281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48eeb51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2fb1947f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338c364f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3a4196f9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6e694849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281ed350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7fc33dc3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6b0c0ebc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649b8f8b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20ed2247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4208e940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30657434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54b01abe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75abdb61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65cff9a1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390ded3f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4152e05c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2807d985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1b59bf4b.jpe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211de2f4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311f1228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6ee11949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7c43407d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233f0e47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c26965.jpe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5b956646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25557098a9e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255336bb7b6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December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$26,617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$500 - $250,000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 building permits in December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$26,617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-97.51%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($1,066,938)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175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47.06%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(119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$361,387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59.06%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($227,198)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$28,809.09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$316,900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$118,123.955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$2,598,727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$9,027.143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$63,190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$42,973.205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$3,351,910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3226329"/>
                <a:gridCol w="951906"/>
                <a:gridCol w="1184649"/>
                <a:gridCol w="161943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CLEVELAND, IVY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4247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BRIDGETT, RAYMOND EUGENE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1308 S BOYLE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JEMZ INVESTMENTS &amp;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4319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 ST 4565 MCREE INVESTORS LLC 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ALTENHOFEN, MICHAEL &amp; MARI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4463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HAGENE, ANDREW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4560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DAZ PROPERTIES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4566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ANZAC DEVELOPMENTS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4343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4436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TOMASELLO, MICHAEL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1216 S BOYLE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GOOD SAMARITAN SERVICE CENTER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1300 S BOYLE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ASFAW, SELAMANWIT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4559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$44,168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$29,888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$5,455 - $110,000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building permits in December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$44,168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-27.83%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($61,200)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90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-22.41%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$89,270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-84.45%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($574,155)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$50,835.62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$406,685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$30,658.33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$183,950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$27,200.00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$169,000.24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$6,422,009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3241472"/>
                <a:gridCol w="1005931"/>
                <a:gridCol w="1184649"/>
                <a:gridCol w="182898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NEEL, VICTORIA NICOLE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$24,775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5802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DORN, KARLA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6254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NEEL, VICTORIA NICOLE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5802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BONAN, F WILLIAM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6159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LIPPI, CORA JEANNE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$88,995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6238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JDJ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5874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GILBERT, TERRI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6144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WELCH, MARGARET &amp; MARY LOU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6189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PUCKETT, NATHAN SAMUEL &amp; KRISTA MARI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$5,460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5782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TAULBY ROACH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6205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$30,000 - $80,000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December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-95.23%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($1,153,751)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(43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$84,092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-70.94%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($289,387)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$101,701.2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$2,339,128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2581922"/>
                <a:gridCol w="951906"/>
                <a:gridCol w="1184649"/>
                <a:gridCol w="166616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KNESE, LEONARD H &amp; SUSANNE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5505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EMERLAD CWE DE LLC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265-275 UNION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$16,720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$15,200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 building permits in December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$16,720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-98.41%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($1,053,186)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67.06%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(85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$68,547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-80.53%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($352,056)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$6,841.50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$27,366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$22,364.29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$156,550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$45,670.00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$2,146,490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$28,487.00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$30,317.22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$1,485,544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327147"/>
                <a:gridCol w="1005931"/>
                <a:gridCol w="1184649"/>
                <a:gridCol w="184467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$11,317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5525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LOVE, CASSANDRA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1200 OAKLEY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MACK, NATHAN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5545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BETTY JEAN KERR PEOPLES HEALTH CENTE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$9,863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5647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GREEN, KATRINA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5736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COLLINS, HARVEY L &amp; RENEE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5621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JACKSON, DARRYL FREEMAN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5640 CHAMBERLAIN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WILLIAMS, LUCRETIA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5872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WATERMAN PROPERTIES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6010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$82,500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$65,000 - $100,000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December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961.23%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($7,774)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$42,475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153.63%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($16,747)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54158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$27,984.00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$111,936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$1,351,763.08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$35,145,840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$26,616.67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$319,400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$52,950.00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$105,900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$44,168.50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$441,685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$7,622.00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$7,622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$82,500.00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$16,719.64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$183,916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$29,818.79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$834,926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$583,485.06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$134,785,049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$93,139.54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$2,421,628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$56,203.99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$6,013,827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$381,943.70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$3,819,437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$101,874.00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$1,426,236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$137,591.00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$6,741,959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$85,859.25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$1,373,748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$42,475.00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$37,550.45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$3,717,495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53680"/>
                <a:gridCol w="1859956"/>
                <a:gridCol w="951906"/>
                <a:gridCol w="1184649"/>
                <a:gridCol w="179822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RB DELMAR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5305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APTS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5451-63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$27,984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$30,218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$1,500 - $50,000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December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$27,984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($30,629)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$41,327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-7.18%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($44,526)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$60,436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$104,060.00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$760.00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$17,268.11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$310,826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364391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LOVINGS, MARION D &amp; MAXINE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$49,151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5221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CRAWFORD, POMP L &amp; LUE 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5138 RIDGE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LOTT, TAMMY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5201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E &amp; R LANDSCAPING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5129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$52,950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$52,950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$5,900 - $100,000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December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$52,950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400.95%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($10,570)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69.23%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$69,559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137.90%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($29,238)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$105,900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$279,084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$1,116,336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2426669"/>
                <a:gridCol w="951906"/>
                <a:gridCol w="1184649"/>
                <a:gridCol w="130913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YESHITELA, ONA ZENE &amp; OMALI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4563 LEWIS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XTREME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4628 EVANS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$7,622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$7,622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$7,622 - $7,622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December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$7,622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-46.81%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($14,331)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16 total building permits in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$85,859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106.87%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($41,503)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$7,622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$7,622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$4,266.667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$104,688.308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$1,360,948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371006"/>
                <a:gridCol w="951906"/>
                <a:gridCol w="1184649"/>
                <a:gridCol w="1518483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NEAL, YOLANDA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$7,622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4219 W FINNEY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December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$1,351,763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$18,150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$100 - $25,000,000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26 building permits in December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December 2020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$1,351,763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December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-10.26%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December 2020 ($1,506,369)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419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10.55%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(379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$981,186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161.33%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($375,453)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December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$1,912,740.4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$26,778,365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$697,289.6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$8,367,475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$1,501,255.19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$118,599,160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$52,085.71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$729,200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$112,004.99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$15,456,689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2022-01-04T21:25:52Z</dcterms:modified>
  <cp:category/>
</cp:coreProperties>
</file>